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3"/>
    <p:restoredTop sz="94610"/>
  </p:normalViewPr>
  <p:slideViewPr>
    <p:cSldViewPr snapToGrid="0" snapToObjects="1">
      <p:cViewPr varScale="1">
        <p:scale>
          <a:sx n="96" d="100"/>
          <a:sy n="96" d="100"/>
        </p:scale>
        <p:origin x="33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4B2D-260F-0042-9C62-59DFFFA000DC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BC1-94E7-634C-B897-A8CD877E4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4B2D-260F-0042-9C62-59DFFFA000DC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BC1-94E7-634C-B897-A8CD877E4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4B2D-260F-0042-9C62-59DFFFA000DC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BC1-94E7-634C-B897-A8CD877E4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4B2D-260F-0042-9C62-59DFFFA000DC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BC1-94E7-634C-B897-A8CD877E4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4B2D-260F-0042-9C62-59DFFFA000DC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BC1-94E7-634C-B897-A8CD877E4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4B2D-260F-0042-9C62-59DFFFA000DC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BC1-94E7-634C-B897-A8CD877E4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4B2D-260F-0042-9C62-59DFFFA000DC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BC1-94E7-634C-B897-A8CD877E4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4B2D-260F-0042-9C62-59DFFFA000DC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BC1-94E7-634C-B897-A8CD877E4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4B2D-260F-0042-9C62-59DFFFA000DC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BC1-94E7-634C-B897-A8CD877E4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4B2D-260F-0042-9C62-59DFFFA000DC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BC1-94E7-634C-B897-A8CD877E4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4B2D-260F-0042-9C62-59DFFFA000DC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BC1-94E7-634C-B897-A8CD877E4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C4B2D-260F-0042-9C62-59DFFFA000DC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41BC1-94E7-634C-B897-A8CD877E4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4909" y="-565730"/>
            <a:ext cx="7772398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9964" y="0"/>
            <a:ext cx="5634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Oriya MN" charset="0"/>
                <a:ea typeface="Oriya MN" charset="0"/>
                <a:cs typeface="Oriya MN" charset="0"/>
              </a:rPr>
              <a:t>Announcing</a:t>
            </a:r>
            <a:r>
              <a:rPr lang="is-IS" dirty="0">
                <a:latin typeface="Oriya MN" charset="0"/>
                <a:ea typeface="Oriya MN" charset="0"/>
                <a:cs typeface="Oriya MN" charset="0"/>
              </a:rPr>
              <a:t> (          </a:t>
            </a:r>
            <a:r>
              <a:rPr lang="is-IS" dirty="0">
                <a:solidFill>
                  <a:schemeClr val="bg2">
                    <a:lumMod val="75000"/>
                  </a:schemeClr>
                </a:solidFill>
                <a:latin typeface="Oriya MN" charset="0"/>
                <a:ea typeface="Oriya MN" charset="0"/>
                <a:cs typeface="Oriya MN" charset="0"/>
              </a:rPr>
              <a:t>Insert Name            </a:t>
            </a:r>
            <a:r>
              <a:rPr lang="is-IS" dirty="0">
                <a:latin typeface="Oriya MN" charset="0"/>
                <a:ea typeface="Oriya MN" charset="0"/>
                <a:cs typeface="Oriya MN" charset="0"/>
              </a:rPr>
              <a:t>)’s</a:t>
            </a:r>
            <a:endParaRPr lang="en-US" dirty="0">
              <a:latin typeface="Oriya MN" charset="0"/>
              <a:ea typeface="Oriya MN" charset="0"/>
              <a:cs typeface="Oriya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64146" y="3323432"/>
            <a:ext cx="4969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>
                <a:solidFill>
                  <a:schemeClr val="accent2"/>
                </a:solidFill>
                <a:latin typeface="Oriya MN" charset="0"/>
                <a:ea typeface="Oriya MN" charset="0"/>
                <a:cs typeface="Oriya MN" charset="0"/>
              </a:rPr>
              <a:t>Day and Month + Date, Year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0127" y="4135694"/>
            <a:ext cx="50199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Oriya MN" charset="0"/>
                <a:ea typeface="Oriya MN" charset="0"/>
                <a:cs typeface="Oriya MN" charset="0"/>
              </a:rPr>
              <a:t>Location (address, specify  field or </a:t>
            </a:r>
            <a:r>
              <a:rPr lang="en-US" sz="2000">
                <a:latin typeface="Oriya MN" charset="0"/>
                <a:ea typeface="Oriya MN" charset="0"/>
                <a:cs typeface="Oriya MN" charset="0"/>
              </a:rPr>
              <a:t>playground if at a park)</a:t>
            </a:r>
            <a:endParaRPr lang="en-US" sz="2000" dirty="0">
              <a:latin typeface="Oriya MN" charset="0"/>
              <a:ea typeface="Oriya MN" charset="0"/>
              <a:cs typeface="Oriya M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8056" y="5042475"/>
            <a:ext cx="2154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Oriya MN" charset="0"/>
                <a:ea typeface="Oriya MN" charset="0"/>
                <a:cs typeface="Oriya MN" charset="0"/>
              </a:rPr>
              <a:t>Event Start Time</a:t>
            </a:r>
          </a:p>
        </p:txBody>
      </p:sp>
    </p:spTree>
    <p:extLst>
      <p:ext uri="{BB962C8B-B14F-4D97-AF65-F5344CB8AC3E}">
        <p14:creationId xmlns:p14="http://schemas.microsoft.com/office/powerpoint/2010/main" val="172954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29</Words>
  <Application>Microsoft Macintosh PowerPoint</Application>
  <PresentationFormat>Letter Paper (8.5x11 in)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Oriya MN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Conley</dc:creator>
  <cp:lastModifiedBy>Sandra Binns</cp:lastModifiedBy>
  <cp:revision>2</cp:revision>
  <dcterms:created xsi:type="dcterms:W3CDTF">2017-04-17T20:22:08Z</dcterms:created>
  <dcterms:modified xsi:type="dcterms:W3CDTF">2022-11-13T21:37:16Z</dcterms:modified>
</cp:coreProperties>
</file>